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B1D1B-DC4E-4E42-9D68-E9DEAF71D2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9B777D-C7E5-4849-9FE9-8AE1400485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3282C2-DDE1-4F79-BF7A-B2CF1EB77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BEB3-954C-4114-92C3-905215299C3C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D567EB-7199-46D1-9B5E-644BDB861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FAFB19-7D5A-4309-B7BD-87C7262620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4225-5960-4BDB-876E-A44329FDF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588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F56AA-9374-42CC-87B7-E7553DBDD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7D638-9AA2-40ED-A2AC-BE44D9C6EA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271F1D-B936-4B39-BE38-5DF31EAB6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BEB3-954C-4114-92C3-905215299C3C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6911B3-8B0B-44FA-948C-4293AF6EC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64E9A3-272F-429C-B053-0270600F0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4225-5960-4BDB-876E-A44329FDF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533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50166-2A7F-45F8-B87A-DF537E677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6AD8E8-BB13-43E3-A665-61530F1A7E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741961-027C-4DF9-8121-73BE2ECFE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BEB3-954C-4114-92C3-905215299C3C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E16EDF-94D6-4360-A852-DE3F7E171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F93A55-0FF1-4856-8C7B-DA71A2D46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4225-5960-4BDB-876E-A44329FDF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023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D05EBC-F1FD-4146-9D63-356DC6E64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3FF25D-25C3-40E0-95EB-4D9B9402C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168502-533C-4A98-996F-78C36977D5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049F20-34F6-4786-B2D3-45703665A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BEB3-954C-4114-92C3-905215299C3C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51C19C-DF2B-4A61-8606-E5C1AFB14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4AEA80-CA32-4103-8359-97ACE5B23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4225-5960-4BDB-876E-A44329FDF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976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59FEB-46C2-43FD-8939-0532E5BDA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80FEB8-2AD7-4414-92C0-70614CA3FA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84224B-4564-4083-A8A7-50BA3D5A58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3D9B77-EA32-4648-AB57-4B665ECC01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7BDCAD5-DD4F-4B22-B73C-868EA38A57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19F9892-DBAE-4FBE-86F2-C738E2A47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BEB3-954C-4114-92C3-905215299C3C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EF1975-9323-401C-96C5-3B288E9E3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3176F86-4678-4CAF-9EF4-4796593F8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4225-5960-4BDB-876E-A44329FDF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6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30081-23D4-4133-A9FF-D2A7A2C2D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689489-D0AD-403F-829F-9823DADE8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BEB3-954C-4114-92C3-905215299C3C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58C18E-362F-4B1E-A919-6373C85F0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BAE794-7BF0-4C66-B864-C514587F0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4225-5960-4BDB-876E-A44329FDF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108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E2AA47-C19F-4EE4-AD61-300C23EEC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BEB3-954C-4114-92C3-905215299C3C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171933-267A-4DCC-B339-3A9D47F4F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C64B9D-B764-4341-881B-ACED52C0D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4225-5960-4BDB-876E-A44329FDF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4164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93BCE-47EE-4ECE-ACBC-53DF7CA602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5CD5C2-0282-473F-AC3F-C3C9796D7E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CF2718-8986-4C0B-8150-36214BDA66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2D856C-4109-4DF5-A750-756103479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BEB3-954C-4114-92C3-905215299C3C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9F84A7-34F7-4600-BDFF-7A1DA3592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901B75-68E7-4CB6-9925-73E8C99D4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4225-5960-4BDB-876E-A44329FDF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87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97ADB-BE4D-4BC6-A055-A150C3311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7488FA-08D2-4A04-88A9-079A49A8D4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828DAB-895D-493A-84DF-57D6E5E62F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5FD41-0EBE-40F7-8F5A-4B2797EFE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BEB3-954C-4114-92C3-905215299C3C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F14FA6-643B-46B5-A593-89515EFB0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61CCEB-DA3F-44BD-8E9C-42C4249D7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4225-5960-4BDB-876E-A44329FDF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802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13DA5-D667-49F2-ACDF-46CB94741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7397C1-6826-436E-8296-86E2EFC805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335472-3489-4456-98F1-AA5D6F500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BEB3-954C-4114-92C3-905215299C3C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C02E1B-8D5B-4FB8-B42C-09E789893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6EDE97-795F-4203-8231-B93B0E957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4225-5960-4BDB-876E-A44329FDF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247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4AEEEA-236B-402C-819D-BA797FBFE4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FD364F-D212-4299-AD29-6A073A6F32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AD64C1-C9AB-47D7-B2B3-0016BDEE0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ABEB3-954C-4114-92C3-905215299C3C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3CD7DE-547D-4F16-BD34-EDFDE040D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CFAC7A-D00F-4817-BFDC-F511EAD78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4225-5960-4BDB-876E-A44329FDF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85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9529B18-E433-4CE9-8D33-0C63B8240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FD84B3-E241-45D3-A68A-F9E2850E90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2F39F-6893-4E54-B2FB-8B0619AF4F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CABEB3-954C-4114-92C3-905215299C3C}" type="datetimeFigureOut">
              <a:rPr lang="en-GB" smtClean="0"/>
              <a:t>20/02/2025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4D822A-3540-489C-A7EC-A6CAC202C6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D7A98-4B21-4C7A-A309-9D672A95DD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04225-5960-4BDB-876E-A44329FDF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869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11E9F-89AB-471C-BFA9-3A664D788F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F1000E-ADEB-4408-87C6-41E1358D93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Beatles- Here Comes The Sun (with lyrics)">
            <a:hlinkClick r:id="" action="ppaction://media"/>
            <a:extLst>
              <a:ext uri="{FF2B5EF4-FFF2-40B4-BE49-F238E27FC236}">
                <a16:creationId xmlns:a16="http://schemas.microsoft.com/office/drawing/2014/main" id="{8F0EE407-7A23-470C-A125-A299A2C638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305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D6F8DC-0684-4210-A052-CA84790BEC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370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3D75C8-C7D6-4EC8-8A98-BD3E9D544A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243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9BC1B5-7258-4419-A6B4-9963DB861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8815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1E3774D-0982-479B-9935-313EB50426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458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6BCFAD-B521-4DEC-A6EA-12CA1578B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521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ADDC8D-1E41-4F2C-B76C-AE62B11186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26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000"/>
    </mc:Choice>
    <mc:Fallback>
      <p:transition spd="slow" advClick="0" advTm="400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</Words>
  <Application>Microsoft Office PowerPoint</Application>
  <PresentationFormat>Widescreen</PresentationFormat>
  <Paragraphs>1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My school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school</dc:title>
  <dc:creator>blue Dam</dc:creator>
  <cp:lastModifiedBy>jvy</cp:lastModifiedBy>
  <cp:revision>3</cp:revision>
  <dcterms:created xsi:type="dcterms:W3CDTF">2025-02-20T14:53:47Z</dcterms:created>
  <dcterms:modified xsi:type="dcterms:W3CDTF">2025-02-20T15:13:50Z</dcterms:modified>
</cp:coreProperties>
</file>